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69" r:id="rId4"/>
    <p:sldId id="276" r:id="rId5"/>
    <p:sldId id="270" r:id="rId6"/>
    <p:sldId id="272" r:id="rId7"/>
    <p:sldId id="271" r:id="rId8"/>
    <p:sldId id="274" r:id="rId9"/>
    <p:sldId id="27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E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7D05C66-A463-4703-BDFE-57B5617CBC15}" type="datetimeFigureOut">
              <a:rPr lang="ru-RU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CF5C280-AB8B-43B5-A0DC-071BC89CC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841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AFA257-374C-4442-BA9D-30DE03CD35E0}" type="slidenum">
              <a:rPr lang="ru-RU" smtClean="0"/>
              <a:pPr eaLnBrk="1" hangingPunct="1"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30881F-5FF9-400B-965B-D2E0B7F69198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98C5ED-3BA5-4602-B345-D56CA849E40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23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BED22-0791-42A6-9DA9-F91E982FA409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47CAE-58CA-4C3F-92FA-5328FFB76E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670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50674-7EC7-4714-8B3C-1C8145AB415C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3455B-97D1-4309-96EA-DBB7AC8A47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90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CD888-08BE-4F90-B53D-D088EAE14C7F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EB51-6EC3-4EE5-A229-F67BEA1FE3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47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3B2F72-A292-499F-A109-53801174FFAD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65EA97-2A56-4D38-9D4D-806F01291A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92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67100-C44A-45B6-9D18-07A4D22E0CBB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7CB59-2624-46D6-9ABA-EE81E453577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89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AAFB8D-51F7-42E9-8973-974FA341254F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91F43E-16C2-4280-9DB2-305F9A451A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30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48158-8716-445D-97AE-11CA5669CB0A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9CC30-D775-4F98-9208-BCEA17524C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45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5D8B0B-2B07-4EF9-B953-45514A08B72C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372886-6E4C-4FED-822B-C0EE097CC8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5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35E29F-5814-4719-A00B-13A245B27C68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364289-0D8F-4D57-AD37-24AD9AC8EE8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8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442388-5039-43DA-B092-929D2CDE4255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B8658D-8C36-48BF-98C3-ED2D2D3098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5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B56AE8B-CD41-499D-8A07-36A4A945706D}" type="datetimeFigureOut">
              <a:rPr lang="ru-RU"/>
              <a:pPr>
                <a:defRPr/>
              </a:pPr>
              <a:t>13.04.2017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70B08C17-8A3A-49EE-B20A-66F16682A15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26" r:id="rId2"/>
    <p:sldLayoutId id="2147483832" r:id="rId3"/>
    <p:sldLayoutId id="2147483827" r:id="rId4"/>
    <p:sldLayoutId id="2147483833" r:id="rId5"/>
    <p:sldLayoutId id="2147483828" r:id="rId6"/>
    <p:sldLayoutId id="2147483834" r:id="rId7"/>
    <p:sldLayoutId id="2147483835" r:id="rId8"/>
    <p:sldLayoutId id="2147483836" r:id="rId9"/>
    <p:sldLayoutId id="2147483829" r:id="rId10"/>
    <p:sldLayoutId id="21474838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K:\panda_convert.mp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33375"/>
            <a:ext cx="7705725" cy="40767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Вусныя і пісьмовыя </a:t>
            </a:r>
            <a:b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прыёмы </a:t>
            </a:r>
            <a:b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складання і аднімання мнагазначных лікаў. </a:t>
            </a:r>
            <a:b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e-BY" sz="5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Задачы на рух.</a:t>
            </a:r>
            <a:endParaRPr lang="ru-RU" sz="50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56715" y="-11705"/>
            <a:ext cx="1087285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wordArtVert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 </a:t>
            </a:r>
            <a:r>
              <a:rPr lang="ru-RU" sz="40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клас</a:t>
            </a:r>
            <a:endParaRPr lang="ru-RU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0"/>
            <a:ext cx="786369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wordArtVert">
            <a:spAutoFit/>
          </a:bodyPr>
          <a:lstStyle/>
          <a:p>
            <a:pPr algn="ctr">
              <a:defRPr/>
            </a:pPr>
            <a:r>
              <a:rPr lang="ru-RU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Матэматыка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e-BY" dirty="0" smtClean="0">
                <a:solidFill>
                  <a:schemeClr val="tx2">
                    <a:satMod val="130000"/>
                  </a:schemeClr>
                </a:solidFill>
              </a:rPr>
              <a:t>Мэты ўрока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88" y="1643063"/>
            <a:ext cx="7729537" cy="4525962"/>
          </a:xfrm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be-BY" dirty="0" smtClean="0"/>
              <a:t>	</a:t>
            </a:r>
            <a:r>
              <a:rPr lang="be-BY" sz="4000" b="1" i="1" dirty="0" smtClean="0"/>
              <a:t>Умець</a:t>
            </a:r>
            <a:r>
              <a:rPr lang="be-BY" b="1" i="1" dirty="0" smtClean="0"/>
              <a:t>:</a:t>
            </a:r>
            <a:endParaRPr lang="be-BY" i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e-BY" sz="3600" b="1" dirty="0" smtClean="0"/>
              <a:t>выконваць вусныя арыфметычныя дзеянні з мнагазначнымі лікамі;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e-BY" sz="3600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e-BY" sz="3600" b="1" dirty="0" smtClean="0"/>
              <a:t>выконваць  пісьмовае складанне і адніманне мнагазначных   лікаў;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be-BY" sz="3600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e-BY" sz="3600" b="1" dirty="0" smtClean="0"/>
              <a:t>рашаць задачы на рух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0"/>
            <a:ext cx="7499350" cy="1143000"/>
          </a:xfrm>
        </p:spPr>
        <p:txBody>
          <a:bodyPr/>
          <a:lstStyle/>
          <a:p>
            <a:pPr>
              <a:defRPr/>
            </a:pPr>
            <a:r>
              <a:rPr lang="be-BY" b="1" dirty="0" smtClean="0">
                <a:solidFill>
                  <a:srgbClr val="FF0000"/>
                </a:solidFill>
              </a:rPr>
              <a:t>Адказы на вуснае лічэнне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908720"/>
            <a:ext cx="7499350" cy="4800600"/>
          </a:xfrm>
        </p:spPr>
        <p:txBody>
          <a:bodyPr/>
          <a:lstStyle/>
          <a:p>
            <a:pPr>
              <a:defRPr/>
            </a:pPr>
            <a:r>
              <a:rPr lang="be-BY" sz="4400" b="1" dirty="0" smtClean="0">
                <a:latin typeface="Times New Roman" pitchFamily="18" charset="0"/>
                <a:cs typeface="Times New Roman" pitchFamily="18" charset="0"/>
              </a:rPr>
              <a:t> 648 = 600 + 40 + 8</a:t>
            </a:r>
          </a:p>
          <a:p>
            <a:pPr>
              <a:defRPr/>
            </a:pPr>
            <a:r>
              <a:rPr lang="be-BY" sz="4400" b="1" dirty="0" smtClean="0">
                <a:latin typeface="Times New Roman" pitchFamily="18" charset="0"/>
                <a:cs typeface="Times New Roman" pitchFamily="18" charset="0"/>
              </a:rPr>
              <a:t> 830, 600, 853</a:t>
            </a:r>
          </a:p>
          <a:p>
            <a:pPr>
              <a:defRPr/>
            </a:pPr>
            <a:r>
              <a:rPr lang="be-BY" sz="4400" b="1" dirty="0" smtClean="0">
                <a:latin typeface="Times New Roman" pitchFamily="18" charset="0"/>
                <a:cs typeface="Times New Roman" pitchFamily="18" charset="0"/>
              </a:rPr>
              <a:t> 3 х 32 – 46 = 96 – 46 = 50</a:t>
            </a:r>
          </a:p>
          <a:p>
            <a:pPr>
              <a:defRPr/>
            </a:pPr>
            <a:r>
              <a:rPr lang="be-BY" sz="4400" b="1" dirty="0" smtClean="0">
                <a:latin typeface="Times New Roman" pitchFamily="18" charset="0"/>
                <a:cs typeface="Times New Roman" pitchFamily="18" charset="0"/>
              </a:rPr>
              <a:t>87 + 21 : 7 = 87 + 3 = 90</a:t>
            </a:r>
          </a:p>
          <a:p>
            <a:pPr>
              <a:defRPr/>
            </a:pPr>
            <a:r>
              <a:rPr lang="be-BY" sz="4400" b="1" dirty="0" smtClean="0">
                <a:latin typeface="Times New Roman" pitchFamily="18" charset="0"/>
                <a:cs typeface="Times New Roman" pitchFamily="18" charset="0"/>
              </a:rPr>
              <a:t>68 :2 + 28 : 14 = 34 + 2 = 36</a:t>
            </a:r>
          </a:p>
          <a:p>
            <a:pPr marL="82550" indent="0">
              <a:buFont typeface="Wingdings 2" pitchFamily="18" charset="2"/>
              <a:buNone/>
              <a:defRPr/>
            </a:pPr>
            <a:endParaRPr lang="ru-RU" sz="44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err="1" smtClean="0">
                <a:solidFill>
                  <a:srgbClr val="FF0000"/>
                </a:solidFill>
              </a:rPr>
              <a:t>Задачы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smtClean="0"/>
              <a:t>24 : 2 =  12 (км/г) – </a:t>
            </a:r>
            <a:r>
              <a:rPr lang="ru-RU" sz="4400" b="1" dirty="0" err="1" smtClean="0"/>
              <a:t>скорасць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веласіпедыста</a:t>
            </a:r>
            <a:endParaRPr lang="ru-RU" sz="4400" b="1" dirty="0" smtClean="0"/>
          </a:p>
          <a:p>
            <a:r>
              <a:rPr lang="be-BY" sz="4400" b="1" dirty="0" smtClean="0"/>
              <a:t>140 : 70 = 2 (г) – была машына ў дарозе</a:t>
            </a:r>
          </a:p>
          <a:p>
            <a:r>
              <a:rPr lang="be-BY" sz="4400" b="1" dirty="0" smtClean="0"/>
              <a:t>4 х 3 = 12 (км) – прайшоў турыст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55773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1"/>
          </p:nvPr>
        </p:nvSpPr>
        <p:spPr>
          <a:xfrm>
            <a:off x="1258888" y="2636838"/>
            <a:ext cx="7499350" cy="2486025"/>
          </a:xfrm>
        </p:spPr>
        <p:txBody>
          <a:bodyPr/>
          <a:lstStyle/>
          <a:p>
            <a:r>
              <a:rPr lang="be-BY" sz="4400" b="1" smtClean="0"/>
              <a:t>Працуем дружна</a:t>
            </a:r>
          </a:p>
          <a:p>
            <a:r>
              <a:rPr lang="be-BY" sz="4400" b="1" smtClean="0"/>
              <a:t>Працуем ціха</a:t>
            </a:r>
          </a:p>
          <a:p>
            <a:r>
              <a:rPr lang="be-BY" sz="4400" b="1" smtClean="0"/>
              <a:t>Слухаем кожнага</a:t>
            </a:r>
          </a:p>
          <a:p>
            <a:r>
              <a:rPr lang="be-BY" sz="4400" b="1" smtClean="0"/>
              <a:t>Не крытыкуем адзін аднаго</a:t>
            </a:r>
          </a:p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1052736"/>
            <a:ext cx="6048672" cy="923330"/>
          </a:xfrm>
          <a:prstGeom prst="rect">
            <a:avLst/>
          </a:prstGeom>
          <a:noFill/>
        </p:spPr>
        <p:txBody>
          <a:bodyPr spcFirstLastPara="1" wrap="none">
            <a:prstTxWarp prst="textButton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be-BY" sz="5400" b="1" dirty="0"/>
              <a:t>Работа ў </a:t>
            </a:r>
            <a:r>
              <a:rPr lang="be-BY" sz="5400" b="1" dirty="0" smtClean="0"/>
              <a:t>групах</a:t>
            </a:r>
            <a:endParaRPr lang="ru-RU" sz="54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655888"/>
            <a:ext cx="2728912" cy="227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888" y="2781300"/>
            <a:ext cx="749935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be-BY" sz="7200" dirty="0" smtClean="0">
                <a:hlinkClick r:id="rId2" action="ppaction://hlinkfile"/>
              </a:rPr>
              <a:t>Фізкультмінутка</a:t>
            </a:r>
            <a:endParaRPr lang="ru-RU" sz="7200" dirty="0">
              <a:hlinkClick r:id="rId2" action="ppaction://hlinkfile"/>
            </a:endParaRP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1435100" y="4221163"/>
            <a:ext cx="7499350" cy="2027237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800" y="4797425"/>
            <a:ext cx="7499350" cy="1143000"/>
          </a:xfrm>
        </p:spPr>
        <p:txBody>
          <a:bodyPr/>
          <a:lstStyle/>
          <a:p>
            <a:pPr algn="ctr">
              <a:defRPr/>
            </a:pPr>
            <a:r>
              <a:rPr lang="be-BY" dirty="0" smtClean="0"/>
              <a:t>Гаворачыя картачкі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137518"/>
            <a:ext cx="7416824" cy="923330"/>
          </a:xfrm>
          <a:prstGeom prst="rect">
            <a:avLst/>
          </a:prstGeom>
          <a:noFill/>
        </p:spPr>
        <p:txBody>
          <a:bodyPr>
            <a:prstTxWarp prst="textDoubleWave1">
              <a:avLst/>
            </a:prstTxWarp>
            <a:spAutoFit/>
          </a:bodyPr>
          <a:lstStyle/>
          <a:p>
            <a:pPr algn="ctr">
              <a:defRPr/>
            </a:pPr>
            <a:r>
              <a:rPr lang="be-BY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Работа ў парах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2292" name="Picture 2" descr="https://im0-tub-by.yandex.net/i?id=e9866d9b2cb918e2553befac8c7c66f5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058988"/>
            <a:ext cx="2951163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 descr="https://im1-tub-by.yandex.net/i?id=02fa59054c8206c0bf1af53f1e01a96e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011738"/>
            <a:ext cx="1387475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1643063"/>
            <a:ext cx="4527550" cy="423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be-BY" b="1" spc="250" dirty="0" smtClean="0">
                <a:latin typeface="Times New Roman" pitchFamily="18" charset="0"/>
                <a:cs typeface="Times New Roman" pitchFamily="18" charset="0"/>
              </a:rPr>
              <a:t>Дамашняе заданне</a:t>
            </a:r>
            <a:endParaRPr lang="ru-RU" b="1" spc="2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350" y="1916113"/>
            <a:ext cx="7499350" cy="649287"/>
          </a:xfrm>
        </p:spPr>
        <p:txBody>
          <a:bodyPr/>
          <a:lstStyle/>
          <a:p>
            <a:pPr marL="82550" indent="0" algn="ctr">
              <a:buFont typeface="Wingdings 2" pitchFamily="18" charset="2"/>
              <a:buNone/>
              <a:defRPr/>
            </a:pPr>
            <a:r>
              <a:rPr lang="be-BY" sz="5400" b="1" spc="250" dirty="0" smtClean="0">
                <a:latin typeface="Times New Roman" pitchFamily="18" charset="0"/>
                <a:cs typeface="Times New Roman" pitchFamily="18" charset="0"/>
              </a:rPr>
              <a:t>С. 86  №4;  с.87  №11</a:t>
            </a:r>
            <a:endParaRPr lang="ru-RU" sz="5400" b="1" spc="25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3068638"/>
            <a:ext cx="3819525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1283</TotalTime>
  <Words>129</Words>
  <Application>Microsoft Office PowerPoint</Application>
  <PresentationFormat>Экран (4:3)</PresentationFormat>
  <Paragraphs>31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Вусныя і пісьмовыя  прыёмы  складання і аднімання мнагазначных лікаў.  Задачы на рух.</vt:lpstr>
      <vt:lpstr>Мэты ўрока</vt:lpstr>
      <vt:lpstr>Адказы на вуснае лічэнне</vt:lpstr>
      <vt:lpstr>Задачы</vt:lpstr>
      <vt:lpstr>Презентация PowerPoint</vt:lpstr>
      <vt:lpstr>Фізкультмінутка</vt:lpstr>
      <vt:lpstr>Гаворачыя картачкі</vt:lpstr>
      <vt:lpstr>Презентация PowerPoint</vt:lpstr>
      <vt:lpstr>Дамашняе заданне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Множанне  Табліца множання ліку 2</dc:title>
  <dc:creator>Babilo</dc:creator>
  <cp:lastModifiedBy>Алина</cp:lastModifiedBy>
  <cp:revision>68</cp:revision>
  <dcterms:created xsi:type="dcterms:W3CDTF">2009-04-18T22:08:57Z</dcterms:created>
  <dcterms:modified xsi:type="dcterms:W3CDTF">2017-04-13T18:42:25Z</dcterms:modified>
</cp:coreProperties>
</file>